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7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1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13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88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2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92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05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96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42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90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0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40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DF54-450C-4AA3-9DB4-49DFAC658E3B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8145-1CFE-4F32-B377-9CA65743C9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29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464EDB-61D5-2D4E-D450-3BF38BDAB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04D8DA-16EF-ECFD-727C-E05E8E2DF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742" y="363561"/>
            <a:ext cx="639871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Deutscher</a:t>
            </a:r>
            <a:r>
              <a:rPr kumimoji="0" lang="de-DE" altLang="de-DE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Batang" panose="02030600000101010101" pitchFamily="18" charset="-127"/>
                <a:cs typeface="Andalus"/>
              </a:rPr>
              <a:t> Schere – </a:t>
            </a:r>
            <a:r>
              <a:rPr kumimoji="0" lang="de-DE" altLang="de-DE" sz="2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Batang" panose="02030600000101010101" pitchFamily="18" charset="-127"/>
                <a:cs typeface="Andalus"/>
              </a:rPr>
              <a:t>Keglerbund</a:t>
            </a:r>
            <a:r>
              <a:rPr kumimoji="0" lang="de-DE" altLang="de-DE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Batang" panose="02030600000101010101" pitchFamily="18" charset="-127"/>
                <a:cs typeface="Andalus"/>
              </a:rPr>
              <a:t> e.V. </a:t>
            </a:r>
            <a:endParaRPr kumimoji="0" lang="de-DE" altLang="de-DE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D1664BE-FA3F-2073-5D44-3773C2B80507}"/>
              </a:ext>
            </a:extLst>
          </p:cNvPr>
          <p:cNvSpPr txBox="1"/>
          <p:nvPr/>
        </p:nvSpPr>
        <p:spPr>
          <a:xfrm>
            <a:off x="519762" y="1600792"/>
            <a:ext cx="787994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de-DE" sz="24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Jugendarbeit/-werbung im DSKB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de-DE" sz="20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Turniere (Dorf-/Städteturniere) speziell für Jugendliche und Kinder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de-DE" sz="2000" b="1" kern="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Schulturniere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de-DE" sz="20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Feriencamps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de-DE" sz="2000" b="1" kern="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Zusammenarbeit mit Kitas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de-DE" sz="20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Zusammenarbeit mit Jugendeinrichtungen, Ganztags-betreuungen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de-DE" sz="2000" b="1" kern="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Zusammenarbeit mit Schulen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de-DE" sz="2000" b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Öffentlichkeitsarbeit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de-DE" sz="2000" b="1" kern="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Finanzierung</a:t>
            </a:r>
            <a:endParaRPr lang="de-DE" sz="2000" b="1" kern="5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088B0FBF-D724-DB5F-18F2-E011258FB734}"/>
              </a:ext>
            </a:extLst>
          </p:cNvPr>
          <p:cNvGrpSpPr/>
          <p:nvPr/>
        </p:nvGrpSpPr>
        <p:grpSpPr>
          <a:xfrm>
            <a:off x="6638314" y="228600"/>
            <a:ext cx="1860550" cy="1194435"/>
            <a:chOff x="0" y="0"/>
            <a:chExt cx="1860550" cy="1194435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BF9FD158-039C-50A7-FF9C-E3EB4C4B3E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40" b="13194"/>
            <a:stretch/>
          </p:blipFill>
          <p:spPr bwMode="auto">
            <a:xfrm>
              <a:off x="0" y="0"/>
              <a:ext cx="1860550" cy="65849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89B4AD44-83B1-1FAB-503D-AD970E1F56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" y="641350"/>
              <a:ext cx="1174115" cy="55308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9406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39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Rita Kasper-Kirst</dc:creator>
  <cp:lastModifiedBy>Rita Kasper-Kirst</cp:lastModifiedBy>
  <cp:revision>1</cp:revision>
  <dcterms:created xsi:type="dcterms:W3CDTF">2023-08-01T07:53:56Z</dcterms:created>
  <dcterms:modified xsi:type="dcterms:W3CDTF">2023-08-01T08:07:00Z</dcterms:modified>
</cp:coreProperties>
</file>